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0E62E-E012-4B5B-8649-70945D0E8C80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0B6E-296F-4450-82D9-4E9BDE7A3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001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0E62E-E012-4B5B-8649-70945D0E8C80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0B6E-296F-4450-82D9-4E9BDE7A3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44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0E62E-E012-4B5B-8649-70945D0E8C80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0B6E-296F-4450-82D9-4E9BDE7A3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458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0E62E-E012-4B5B-8649-70945D0E8C80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0B6E-296F-4450-82D9-4E9BDE7A3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440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0E62E-E012-4B5B-8649-70945D0E8C80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0B6E-296F-4450-82D9-4E9BDE7A3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342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0E62E-E012-4B5B-8649-70945D0E8C80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0B6E-296F-4450-82D9-4E9BDE7A3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144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0E62E-E012-4B5B-8649-70945D0E8C80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0B6E-296F-4450-82D9-4E9BDE7A3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174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0E62E-E012-4B5B-8649-70945D0E8C80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0B6E-296F-4450-82D9-4E9BDE7A3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565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0E62E-E012-4B5B-8649-70945D0E8C80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0B6E-296F-4450-82D9-4E9BDE7A3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38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0E62E-E012-4B5B-8649-70945D0E8C80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0B6E-296F-4450-82D9-4E9BDE7A3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446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0E62E-E012-4B5B-8649-70945D0E8C80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0B6E-296F-4450-82D9-4E9BDE7A3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65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53000">
              <a:srgbClr val="FF7A00"/>
            </a:gs>
            <a:gs pos="85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0E62E-E012-4B5B-8649-70945D0E8C80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10B6E-296F-4450-82D9-4E9BDE7A3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19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1196752"/>
            <a:ext cx="4652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Робототехника</a:t>
            </a:r>
            <a:endParaRPr lang="ru-RU" sz="5400" b="1" dirty="0">
              <a:ln w="31550" cmpd="sng">
                <a:solidFill>
                  <a:srgbClr val="00206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4077072"/>
            <a:ext cx="53477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6 группа</a:t>
            </a:r>
          </a:p>
          <a:p>
            <a:pPr algn="ctr"/>
            <a:r>
              <a:rPr lang="ru-R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Лебедь Е.В., Бурова М.В., </a:t>
            </a:r>
            <a:r>
              <a:rPr lang="ru-RU" sz="24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Колотий</a:t>
            </a:r>
            <a:r>
              <a:rPr lang="ru-R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Е.А.</a:t>
            </a:r>
            <a:endParaRPr lang="ru-RU" sz="2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36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067" b="56678"/>
          <a:stretch/>
        </p:blipFill>
        <p:spPr>
          <a:xfrm>
            <a:off x="6300192" y="3081080"/>
            <a:ext cx="2304256" cy="35088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8" t="29655" r="16216" b="5581"/>
          <a:stretch/>
        </p:blipFill>
        <p:spPr>
          <a:xfrm>
            <a:off x="670745" y="227922"/>
            <a:ext cx="4837359" cy="533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53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40" b="27970"/>
          <a:stretch/>
        </p:blipFill>
        <p:spPr>
          <a:xfrm>
            <a:off x="1907704" y="4149080"/>
            <a:ext cx="5040560" cy="21317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5" t="8087" r="10466" b="9505"/>
          <a:stretch/>
        </p:blipFill>
        <p:spPr>
          <a:xfrm>
            <a:off x="6349524" y="188640"/>
            <a:ext cx="2427007" cy="3657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79" t="21272" r="15954"/>
          <a:stretch/>
        </p:blipFill>
        <p:spPr>
          <a:xfrm>
            <a:off x="755576" y="678967"/>
            <a:ext cx="2905571" cy="316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95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Видео0010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19672" y="1013459"/>
            <a:ext cx="5184576" cy="424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50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</Words>
  <Application>Microsoft Office PowerPoint</Application>
  <PresentationFormat>Экран (4:3)</PresentationFormat>
  <Paragraphs>3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u102</dc:creator>
  <cp:lastModifiedBy>u102</cp:lastModifiedBy>
  <cp:revision>2</cp:revision>
  <dcterms:created xsi:type="dcterms:W3CDTF">2014-10-14T07:22:23Z</dcterms:created>
  <dcterms:modified xsi:type="dcterms:W3CDTF">2014-10-14T07:32:31Z</dcterms:modified>
</cp:coreProperties>
</file>